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57" r:id="rId4"/>
    <p:sldId id="258" r:id="rId5"/>
    <p:sldId id="259" r:id="rId6"/>
    <p:sldId id="260" r:id="rId7"/>
    <p:sldId id="265" r:id="rId8"/>
    <p:sldId id="261" r:id="rId9"/>
    <p:sldId id="264" r:id="rId10"/>
    <p:sldId id="273" r:id="rId11"/>
    <p:sldId id="272" r:id="rId12"/>
    <p:sldId id="274" r:id="rId13"/>
    <p:sldId id="263" r:id="rId14"/>
    <p:sldId id="262" r:id="rId15"/>
    <p:sldId id="266" r:id="rId16"/>
    <p:sldId id="267" r:id="rId17"/>
    <p:sldId id="268" r:id="rId18"/>
    <p:sldId id="269" r:id="rId19"/>
    <p:sldId id="270" r:id="rId20"/>
    <p:sldId id="271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50" d="100"/>
          <a:sy n="50" d="100"/>
        </p:scale>
        <p:origin x="-123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E521B-3153-4B04-80E1-62C8ACC046A8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C4C1A-2381-49CF-87A1-CD9398B94F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8467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E521B-3153-4B04-80E1-62C8ACC046A8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C4C1A-2381-49CF-87A1-CD9398B94F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77348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E521B-3153-4B04-80E1-62C8ACC046A8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C4C1A-2381-49CF-87A1-CD9398B94F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5005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E521B-3153-4B04-80E1-62C8ACC046A8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C4C1A-2381-49CF-87A1-CD9398B94F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3774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E521B-3153-4B04-80E1-62C8ACC046A8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C4C1A-2381-49CF-87A1-CD9398B94F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8060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E521B-3153-4B04-80E1-62C8ACC046A8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C4C1A-2381-49CF-87A1-CD9398B94F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2894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E521B-3153-4B04-80E1-62C8ACC046A8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C4C1A-2381-49CF-87A1-CD9398B94F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8743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E521B-3153-4B04-80E1-62C8ACC046A8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C4C1A-2381-49CF-87A1-CD9398B94F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4752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E521B-3153-4B04-80E1-62C8ACC046A8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C4C1A-2381-49CF-87A1-CD9398B94F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5671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E521B-3153-4B04-80E1-62C8ACC046A8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C4C1A-2381-49CF-87A1-CD9398B94F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69071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E521B-3153-4B04-80E1-62C8ACC046A8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C4C1A-2381-49CF-87A1-CD9398B94F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95957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E521B-3153-4B04-80E1-62C8ACC046A8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C4C1A-2381-49CF-87A1-CD9398B94F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0211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459345" y="1071418"/>
            <a:ext cx="6225310" cy="701964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ru-RU" sz="2400" b="1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Нижнеуратьминское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сельское поселение</a:t>
            </a:r>
            <a:endParaRPr lang="ru-RU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4068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438" y="907472"/>
            <a:ext cx="3454400" cy="2590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58084" y="907472"/>
            <a:ext cx="3475953" cy="26069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6596" y="3573316"/>
            <a:ext cx="3448242" cy="25861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58085" y="3573316"/>
            <a:ext cx="3475952" cy="260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8026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3562" y="1207173"/>
            <a:ext cx="3684877" cy="20717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5891" y="1207173"/>
            <a:ext cx="3479310" cy="26094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48727" y="3925664"/>
            <a:ext cx="3324812" cy="24936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33098" y="3429000"/>
            <a:ext cx="2242705" cy="29902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97037" y="705619"/>
            <a:ext cx="4091709" cy="498764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pPr algn="ctr"/>
            <a:r>
              <a:rPr lang="ru-RU" b="1" dirty="0" smtClean="0"/>
              <a:t>Поздравления долгожителей села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3653615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22600" y="982515"/>
            <a:ext cx="3455944" cy="25919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12032" y="3691658"/>
            <a:ext cx="3366512" cy="25248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053" y="1500714"/>
            <a:ext cx="3591215" cy="47882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10706" y="931715"/>
            <a:ext cx="2760929" cy="406401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pPr algn="ctr"/>
            <a:r>
              <a:rPr lang="ru-RU" b="1" dirty="0" smtClean="0"/>
              <a:t>День Победы2021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106431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890981" y="723419"/>
            <a:ext cx="2733963" cy="526472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ru-RU" b="1" dirty="0" smtClean="0"/>
              <a:t>Самообложение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9375" y="3234080"/>
            <a:ext cx="3365776" cy="31759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047" y="1309644"/>
            <a:ext cx="3314226" cy="30398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9479" y="3144668"/>
            <a:ext cx="3653725" cy="32506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02172" y="1322153"/>
            <a:ext cx="3708133" cy="27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8248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646218" y="748144"/>
            <a:ext cx="3149600" cy="628073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ru-RU" b="1" dirty="0" smtClean="0"/>
              <a:t>Пожарная безопасность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8110" y="4021854"/>
            <a:ext cx="3311234" cy="24834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7454" y="1376217"/>
            <a:ext cx="2812473" cy="21093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8110" y="1376217"/>
            <a:ext cx="3311234" cy="24834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33454" y="3666262"/>
            <a:ext cx="3774592" cy="283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1595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029527" y="840509"/>
            <a:ext cx="2115127" cy="508000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ru-RU" b="1" dirty="0" smtClean="0"/>
              <a:t>Медицина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3780" y="1422400"/>
            <a:ext cx="6410038" cy="486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40329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401454" y="905163"/>
            <a:ext cx="3805381" cy="415636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ru-RU" b="1" dirty="0" err="1" smtClean="0"/>
              <a:t>Нижнеуратьминская</a:t>
            </a:r>
            <a:r>
              <a:rPr lang="ru-RU" b="1" dirty="0" smtClean="0"/>
              <a:t> СОШ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53506" y="1387731"/>
            <a:ext cx="3011442" cy="2257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8833" y="3645371"/>
            <a:ext cx="2922902" cy="2698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411015" y="1523998"/>
            <a:ext cx="3893129" cy="1403928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r>
              <a:rPr lang="ru-RU" b="1" dirty="0" err="1"/>
              <a:t>Мәктәптә</a:t>
            </a:r>
            <a:r>
              <a:rPr lang="ru-RU" b="1" dirty="0"/>
              <a:t> 15 </a:t>
            </a:r>
            <a:r>
              <a:rPr lang="ru-RU" b="1" dirty="0" err="1"/>
              <a:t>укытучы</a:t>
            </a:r>
            <a:r>
              <a:rPr lang="ru-RU" b="1" dirty="0"/>
              <a:t> </a:t>
            </a:r>
            <a:r>
              <a:rPr lang="ru-RU" b="1" dirty="0" err="1"/>
              <a:t>укыта</a:t>
            </a:r>
            <a:r>
              <a:rPr lang="ru-RU" b="1" dirty="0"/>
              <a:t>: </a:t>
            </a:r>
          </a:p>
          <a:p>
            <a:r>
              <a:rPr lang="ru-RU" b="1" dirty="0"/>
              <a:t>4 се-</a:t>
            </a:r>
            <a:r>
              <a:rPr lang="ru-RU" b="1" dirty="0" err="1"/>
              <a:t>югары</a:t>
            </a:r>
            <a:r>
              <a:rPr lang="ru-RU" b="1" dirty="0"/>
              <a:t> </a:t>
            </a:r>
            <a:r>
              <a:rPr lang="ru-RU" b="1" dirty="0" err="1"/>
              <a:t>категорияле</a:t>
            </a:r>
            <a:r>
              <a:rPr lang="ru-RU" b="1" dirty="0"/>
              <a:t> </a:t>
            </a:r>
            <a:r>
              <a:rPr lang="ru-RU" b="1" dirty="0" err="1"/>
              <a:t>укытучы</a:t>
            </a:r>
            <a:r>
              <a:rPr lang="ru-RU" b="1" dirty="0"/>
              <a:t>;</a:t>
            </a:r>
          </a:p>
          <a:p>
            <a:r>
              <a:rPr lang="ru-RU" b="1" dirty="0"/>
              <a:t>9 ы-1 </a:t>
            </a:r>
            <a:r>
              <a:rPr lang="ru-RU" b="1" dirty="0" err="1"/>
              <a:t>категорияле</a:t>
            </a:r>
            <a:r>
              <a:rPr lang="ru-RU" b="1" dirty="0"/>
              <a:t> </a:t>
            </a:r>
            <a:r>
              <a:rPr lang="ru-RU" b="1" dirty="0" err="1"/>
              <a:t>укытучы</a:t>
            </a:r>
            <a:r>
              <a:rPr lang="ru-RU" b="1" dirty="0"/>
              <a:t>.</a:t>
            </a:r>
          </a:p>
          <a:p>
            <a:r>
              <a:rPr lang="ru-RU" b="1" dirty="0"/>
              <a:t>2021-2022 </a:t>
            </a:r>
            <a:r>
              <a:rPr lang="ru-RU" b="1" dirty="0" err="1"/>
              <a:t>нче</a:t>
            </a:r>
            <a:r>
              <a:rPr lang="ru-RU" b="1" dirty="0"/>
              <a:t> </a:t>
            </a:r>
            <a:r>
              <a:rPr lang="ru-RU" b="1" dirty="0" err="1"/>
              <a:t>уку</a:t>
            </a:r>
            <a:r>
              <a:rPr lang="ru-RU" b="1" dirty="0"/>
              <a:t> </a:t>
            </a:r>
            <a:r>
              <a:rPr lang="ru-RU" b="1" dirty="0" err="1"/>
              <a:t>елында</a:t>
            </a:r>
            <a:r>
              <a:rPr lang="ru-RU" b="1" dirty="0"/>
              <a:t> </a:t>
            </a:r>
            <a:r>
              <a:rPr lang="ru-RU" b="1" dirty="0" err="1"/>
              <a:t>мәктәптә</a:t>
            </a:r>
            <a:r>
              <a:rPr lang="ru-RU" b="1" dirty="0"/>
              <a:t> </a:t>
            </a:r>
            <a:endParaRPr lang="ru-RU" b="1" dirty="0" smtClean="0"/>
          </a:p>
          <a:p>
            <a:r>
              <a:rPr lang="ru-RU" b="1" dirty="0" smtClean="0"/>
              <a:t>59 </a:t>
            </a:r>
            <a:r>
              <a:rPr lang="ru-RU" b="1" dirty="0" err="1"/>
              <a:t>укучы</a:t>
            </a:r>
            <a:r>
              <a:rPr lang="ru-RU" b="1" dirty="0"/>
              <a:t> </a:t>
            </a:r>
            <a:r>
              <a:rPr lang="ru-RU" b="1" dirty="0" err="1"/>
              <a:t>укый</a:t>
            </a:r>
            <a:r>
              <a:rPr lang="ru-RU" b="1" dirty="0"/>
              <a:t>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1015" y="3035103"/>
            <a:ext cx="3606803" cy="326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26858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706253" y="858981"/>
            <a:ext cx="3223491" cy="498764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ru-RU" b="1" dirty="0" smtClean="0"/>
              <a:t>Детский сад «Ландыш»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0284" y="1433946"/>
            <a:ext cx="3461716" cy="25962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0284" y="4106434"/>
            <a:ext cx="3461716" cy="23228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65950" y="1433946"/>
            <a:ext cx="3746513" cy="499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49562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516964" y="758181"/>
            <a:ext cx="1847272" cy="534556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ru-RU" b="1" dirty="0" smtClean="0"/>
              <a:t>Спорт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7240" y="1292737"/>
            <a:ext cx="3611912" cy="27089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8109" y="3787634"/>
            <a:ext cx="3685762" cy="24866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121" y="4075192"/>
            <a:ext cx="3204150" cy="21991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18080" y="1006763"/>
            <a:ext cx="3565791" cy="26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35814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186545" y="905163"/>
            <a:ext cx="2272146" cy="406400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ru-RU" b="1" dirty="0" smtClean="0"/>
              <a:t>Выборы2022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0978" y="1433944"/>
            <a:ext cx="3347604" cy="44634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7200" y="1920007"/>
            <a:ext cx="4359564" cy="326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5202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5527" y="701964"/>
            <a:ext cx="6132945" cy="886690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ru-RU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Нижнеуратьминское</a:t>
            </a:r>
            <a:r>
              <a:rPr lang="ru-RU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сельское поселение</a:t>
            </a:r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26772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696292" y="1736435"/>
            <a:ext cx="5378762" cy="3057238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pPr algn="ctr"/>
            <a:r>
              <a:rPr lang="ru-RU" b="1" dirty="0" err="1"/>
              <a:t>Игътибарыгыз</a:t>
            </a:r>
            <a:r>
              <a:rPr lang="ru-RU" b="1" dirty="0"/>
              <a:t> </a:t>
            </a:r>
          </a:p>
          <a:p>
            <a:pPr algn="ctr"/>
            <a:r>
              <a:rPr lang="ru-RU" b="1" dirty="0" err="1"/>
              <a:t>өчен</a:t>
            </a:r>
            <a:r>
              <a:rPr lang="ru-RU" b="1" dirty="0"/>
              <a:t> </a:t>
            </a:r>
          </a:p>
          <a:p>
            <a:pPr algn="ctr"/>
            <a:r>
              <a:rPr lang="ru-RU" b="1" dirty="0" err="1"/>
              <a:t>зур</a:t>
            </a:r>
            <a:r>
              <a:rPr lang="ru-RU" b="1" dirty="0"/>
              <a:t> </a:t>
            </a:r>
            <a:r>
              <a:rPr lang="ru-RU" b="1" dirty="0" err="1"/>
              <a:t>рәхмәт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26725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8636" y="967123"/>
            <a:ext cx="3519055" cy="2639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2021030"/>
            <a:ext cx="4227691" cy="3170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9744" y="3801922"/>
            <a:ext cx="3271723" cy="2453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936327" y="1080654"/>
            <a:ext cx="2974109" cy="471055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ru-RU" b="1" dirty="0" smtClean="0"/>
              <a:t>Очистка снега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1756547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634" y="2165734"/>
            <a:ext cx="2812039" cy="37493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54303" y="2165734"/>
            <a:ext cx="2812040" cy="37493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8973" y="2111925"/>
            <a:ext cx="2852397" cy="380319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15143" y="1064203"/>
            <a:ext cx="3584057" cy="570633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ru-RU" b="1" dirty="0" smtClean="0"/>
              <a:t>Водоснабжение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1796039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080906" y="1034472"/>
            <a:ext cx="2466109" cy="683491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ru-RU" b="1" dirty="0" smtClean="0"/>
              <a:t>Освещение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979" y="2112051"/>
            <a:ext cx="2852879" cy="38038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6324" y="2112050"/>
            <a:ext cx="2852879" cy="38038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9669" y="2112050"/>
            <a:ext cx="2852880" cy="380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9966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770908" y="794327"/>
            <a:ext cx="2817091" cy="591127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ru-RU" b="1" dirty="0" smtClean="0"/>
              <a:t>Сабантуй 2022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45455" y="1385454"/>
            <a:ext cx="3913452" cy="21797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1236" y="4022703"/>
            <a:ext cx="3400192" cy="25469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2726" y="3664118"/>
            <a:ext cx="3888510" cy="29055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1236" y="1385454"/>
            <a:ext cx="3408217" cy="255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64979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871007" y="863601"/>
            <a:ext cx="2863272" cy="720437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ru-RU" b="1" dirty="0" smtClean="0"/>
              <a:t>Открытие родника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3227" y="1859972"/>
            <a:ext cx="4596631" cy="3447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8423" y="1043136"/>
            <a:ext cx="3387432" cy="25405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0737" y="3694545"/>
            <a:ext cx="3442085" cy="258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9667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503055" y="886691"/>
            <a:ext cx="3943927" cy="637310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ru-RU" b="1" dirty="0" smtClean="0"/>
              <a:t>Концерт артистов из г. Казань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5554" y="1539597"/>
            <a:ext cx="4193246" cy="23546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33454" y="1539597"/>
            <a:ext cx="4193246" cy="23546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5554" y="3940911"/>
            <a:ext cx="4193246" cy="23546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75018" y="3964251"/>
            <a:ext cx="4151682" cy="23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2697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363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859666" y="820885"/>
            <a:ext cx="3426691" cy="581892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ru-RU" b="1" dirty="0" smtClean="0"/>
              <a:t>Открытие Дома культуры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4363" y="1505004"/>
            <a:ext cx="3147814" cy="23608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4901" y="4049967"/>
            <a:ext cx="3109813" cy="23323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3012" y="4078302"/>
            <a:ext cx="3109813" cy="23323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1237" y="1519875"/>
            <a:ext cx="3621754" cy="241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33826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69</Words>
  <Application>Microsoft Office PowerPoint</Application>
  <PresentationFormat>Экран (4:3)</PresentationFormat>
  <Paragraphs>26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123</cp:lastModifiedBy>
  <cp:revision>19</cp:revision>
  <dcterms:created xsi:type="dcterms:W3CDTF">2022-02-13T16:43:57Z</dcterms:created>
  <dcterms:modified xsi:type="dcterms:W3CDTF">2022-02-24T08:23:20Z</dcterms:modified>
</cp:coreProperties>
</file>